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9" r:id="rId2"/>
    <p:sldId id="274" r:id="rId3"/>
    <p:sldId id="301" r:id="rId4"/>
    <p:sldId id="300" r:id="rId5"/>
    <p:sldId id="302" r:id="rId6"/>
    <p:sldId id="304" r:id="rId7"/>
    <p:sldId id="305" r:id="rId8"/>
    <p:sldId id="303" r:id="rId9"/>
    <p:sldId id="306" r:id="rId10"/>
    <p:sldId id="307" r:id="rId11"/>
    <p:sldId id="308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32A"/>
    <a:srgbClr val="399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6162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A487E-0FB7-4B92-9F69-24B5C151D926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ADA52-8B26-4DC6-B565-B9AAAD849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DA52-8B26-4DC6-B565-B9AAAD849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DA52-8B26-4DC6-B565-B9AAAD849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4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DA52-8B26-4DC6-B565-B9AAAD849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A7F57-3CB6-4764-9276-8D2830CBC3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19571-2A22-46CD-9D11-7BFFD24A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2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70" y="6247644"/>
            <a:ext cx="1083215" cy="3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5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E25FA-9726-45C7-8529-D7536128C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C3461-6F56-4DB7-A6E4-E19B1275D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75CB67-FC60-43F8-89E0-E5BBB0385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222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F1ADA5-1AE3-4980-BFB8-C350A76F3B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7" y="5921923"/>
            <a:ext cx="649413" cy="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74256-960F-48AC-82CB-A9E777627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132B9-7758-4951-99F6-E2E8528C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9F5E5E-3524-4A03-BE8A-D7B8379A1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69" y="6247644"/>
            <a:ext cx="1083217" cy="3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E4862C-6C90-4FD2-AB3D-AD66F6FE23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6CAA-45D8-4F5A-A5D2-7F1FED582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69" y="6247644"/>
            <a:ext cx="1083217" cy="3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625C5-5538-44D4-B6E3-9AF9F323A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8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9" r:id="rId8"/>
    <p:sldLayoutId id="2147483655" r:id="rId9"/>
    <p:sldLayoutId id="2147483656" r:id="rId10"/>
    <p:sldLayoutId id="2147483660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ipe.katusic@king-ict.eu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linkedin.com/in/stipekatusi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vladimir.kis@king-ict.e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hyperlink" Target="https://www.linkedin.com/in/vladimirkis8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8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9C44-F9E6-3314-BFD2-57C486F5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Ef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A57E1-60AD-25E8-5C69-23432BE0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57" y="2364530"/>
            <a:ext cx="74390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1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BB25-6E0E-9D34-C0DE-458FD58D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Linq</a:t>
            </a:r>
            <a:r>
              <a:rPr lang="hr-HR" dirty="0"/>
              <a:t> </a:t>
            </a:r>
            <a:r>
              <a:rPr lang="hr-HR" dirty="0" err="1"/>
              <a:t>Expressions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09861-E238-74E9-F179-E63C5972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5" y="3038475"/>
            <a:ext cx="4933950" cy="78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EFC70-F18C-9038-F50B-D36A0CA5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779" y="3038475"/>
            <a:ext cx="4562475" cy="10191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73D4093-6D30-11AD-56F3-C8DA2374B2BD}"/>
              </a:ext>
            </a:extLst>
          </p:cNvPr>
          <p:cNvSpPr txBox="1">
            <a:spLocks/>
          </p:cNvSpPr>
          <p:nvPr/>
        </p:nvSpPr>
        <p:spPr>
          <a:xfrm>
            <a:off x="1908343" y="1859756"/>
            <a:ext cx="1972993" cy="85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/>
              <a:t>Lambda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38B185-A89F-A894-5BBF-54EF3E27C9A4}"/>
              </a:ext>
            </a:extLst>
          </p:cNvPr>
          <p:cNvSpPr txBox="1">
            <a:spLocks/>
          </p:cNvSpPr>
          <p:nvPr/>
        </p:nvSpPr>
        <p:spPr>
          <a:xfrm>
            <a:off x="7823519" y="1887469"/>
            <a:ext cx="1972993" cy="85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 err="1"/>
              <a:t>Query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108161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21C1B-6C60-4E73-BFCC-5741EC06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.NET Web API + EF Core + SQL Server</a:t>
            </a:r>
            <a:endParaRPr lang="hr-HR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40816-C975-486B-956D-5F215590E9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895475"/>
            <a:ext cx="7722140" cy="4076700"/>
          </a:xfrm>
          <a:prstGeom prst="rect">
            <a:avLst/>
          </a:prstGeom>
        </p:spPr>
        <p:txBody>
          <a:bodyPr/>
          <a:lstStyle/>
          <a:p>
            <a:r>
              <a:rPr lang="hr-HR" dirty="0"/>
              <a:t>Stipe Katušić</a:t>
            </a:r>
          </a:p>
          <a:p>
            <a:pPr lvl="1"/>
            <a:r>
              <a:rPr lang="hr-HR" dirty="0">
                <a:hlinkClick r:id="rId3"/>
              </a:rPr>
              <a:t>stipe.katusic@king-ict.eu</a:t>
            </a:r>
            <a:endParaRPr lang="hr-HR" dirty="0"/>
          </a:p>
          <a:p>
            <a:pPr lvl="1"/>
            <a:r>
              <a:rPr lang="hr-HR" dirty="0">
                <a:hlinkClick r:id="rId4"/>
              </a:rPr>
              <a:t>https://www.linkedin.com/in/stipekatusic/</a:t>
            </a:r>
            <a:endParaRPr lang="hr-HR" dirty="0"/>
          </a:p>
          <a:p>
            <a:pPr lvl="1"/>
            <a:r>
              <a:rPr lang="hr-HR" dirty="0"/>
              <a:t>https://github.com/stipekatusic/Workshop20230715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7BF32-F98C-D0F9-8463-3FA1D478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185" y="2718373"/>
            <a:ext cx="42862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3FE57-5EF6-A944-85CB-B72C68B89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29" y="3023733"/>
            <a:ext cx="358505" cy="40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07A58-F87C-AD34-CDF2-1ADC7FD40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54" y="2266631"/>
            <a:ext cx="512860" cy="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21C1B-6C60-4E73-BFCC-5741EC06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.NET Web API + EF Core + SQL Server</a:t>
            </a:r>
            <a:endParaRPr lang="hr-HR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40816-C975-486B-956D-5F215590E9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199" y="1895475"/>
            <a:ext cx="9473119" cy="4076700"/>
          </a:xfrm>
          <a:prstGeom prst="rect">
            <a:avLst/>
          </a:prstGeom>
        </p:spPr>
        <p:txBody>
          <a:bodyPr/>
          <a:lstStyle/>
          <a:p>
            <a:r>
              <a:rPr lang="hr-HR" dirty="0"/>
              <a:t>Vladimir Kiš</a:t>
            </a:r>
          </a:p>
          <a:p>
            <a:pPr lvl="1"/>
            <a:r>
              <a:rPr lang="hr-HR" dirty="0">
                <a:hlinkClick r:id="rId3"/>
              </a:rPr>
              <a:t>vladimir.kis@king-ict.eu</a:t>
            </a:r>
            <a:endParaRPr lang="hr-HR" dirty="0"/>
          </a:p>
          <a:p>
            <a:pPr lvl="1"/>
            <a:r>
              <a:rPr lang="hr-HR" i="0" dirty="0">
                <a:effectLst/>
                <a:latin typeface="-apple-system"/>
                <a:hlinkClick r:id="rId4"/>
              </a:rPr>
              <a:t>https://www.linkedin.com/in/vladimirkis87</a:t>
            </a:r>
            <a:endParaRPr lang="hr-HR" i="0" dirty="0">
              <a:effectLst/>
              <a:latin typeface="-apple-system"/>
            </a:endParaRPr>
          </a:p>
          <a:p>
            <a:pPr lvl="1"/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7BF32-F98C-D0F9-8463-3FA1D478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006" y="2718373"/>
            <a:ext cx="42862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07A58-F87C-AD34-CDF2-1ADC7FD40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154" y="2266631"/>
            <a:ext cx="512860" cy="4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0C36-8142-D099-1C55-22B89082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ADAB-376C-BE36-5C2D-A346AF54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09:00 - 09:15 - Uvod/Upoznavanje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09:15 - 10:00 - Web Servis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10:00 - 10:15 - Pauza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10:15 - 12:00 - Web Servis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12:00 - 13:00 - Ručak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13:00 - 14:00 - SQL Server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14:00 - 14:15 - Pauza</a:t>
            </a:r>
          </a:p>
          <a:p>
            <a:pPr marL="0" indent="0" algn="l">
              <a:buNone/>
            </a:pPr>
            <a:r>
              <a:rPr lang="hr-HR" b="0" i="0" dirty="0">
                <a:solidFill>
                  <a:srgbClr val="172B4D"/>
                </a:solidFill>
                <a:effectLst/>
                <a:latin typeface="-apple-system"/>
              </a:rPr>
              <a:t>14:15 - 16:00 - SQL Server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1448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632-F1AE-2D7F-C42A-EC5DDD29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Refresh</a:t>
            </a:r>
            <a:r>
              <a:rPr lang="hr-HR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6D90-2220-56B1-2534-73D4D8BF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49" y="1532710"/>
            <a:ext cx="2809875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F5029-9E9F-10E5-B9A8-16A91CF6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26" y="842046"/>
            <a:ext cx="260032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898A2-4051-9172-5E0A-3002D5BF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26" y="3453729"/>
            <a:ext cx="2505075" cy="2562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C67B-3576-6DB1-5B24-728660184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150" y="842046"/>
            <a:ext cx="2000250" cy="1295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41E5CA-CD8B-8157-E25B-F6BBCE439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150" y="2281238"/>
            <a:ext cx="2981325" cy="2066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548C8B-E067-71E5-2F9A-97A989B10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021" y="4454959"/>
            <a:ext cx="26574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F71B-3F63-2CD9-74E3-F856708B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Validacije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1DD3D-704D-DF46-9AD7-7EC6EAF5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1" y="1785930"/>
            <a:ext cx="5760507" cy="4340237"/>
          </a:xfrm>
        </p:spPr>
        <p:txBody>
          <a:bodyPr/>
          <a:lstStyle/>
          <a:p>
            <a:r>
              <a:rPr lang="hr-HR" dirty="0"/>
              <a:t>Ne možemo se pouzdati u front-</a:t>
            </a:r>
            <a:r>
              <a:rPr lang="hr-HR" dirty="0" err="1"/>
              <a:t>end</a:t>
            </a:r>
            <a:r>
              <a:rPr lang="hr-HR" dirty="0"/>
              <a:t> validacije</a:t>
            </a:r>
          </a:p>
          <a:p>
            <a:pPr lvl="1"/>
            <a:r>
              <a:rPr lang="hr-HR" dirty="0"/>
              <a:t>Mogu se zaobići</a:t>
            </a:r>
          </a:p>
          <a:p>
            <a:pPr lvl="1"/>
            <a:r>
              <a:rPr lang="hr-HR" dirty="0"/>
              <a:t>Sav kod je na klijentu</a:t>
            </a:r>
          </a:p>
          <a:p>
            <a:pPr lvl="1"/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17973-FFF5-E7B3-05A6-E0DCA2DD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316" y="3714580"/>
            <a:ext cx="3153484" cy="2270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C0CAE-E2FC-A908-E004-C96804FA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34" y="2464658"/>
            <a:ext cx="2394828" cy="35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5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1B45-9B43-4E9A-87B9-04E44AE2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Validacije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DD67C-87EA-B2C1-E988-0B373BCC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69" y="1396426"/>
            <a:ext cx="64103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E251-ACA5-3890-3B7D-9B7CDB6E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Fluent</a:t>
            </a:r>
            <a:r>
              <a:rPr lang="hr-HR" dirty="0"/>
              <a:t> </a:t>
            </a:r>
            <a:r>
              <a:rPr lang="hr-HR" dirty="0" err="1"/>
              <a:t>Validation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4577-9A00-23BA-5221-CB7492FE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1" y="1785930"/>
            <a:ext cx="5536771" cy="4340237"/>
          </a:xfrm>
        </p:spPr>
        <p:txBody>
          <a:bodyPr/>
          <a:lstStyle/>
          <a:p>
            <a:r>
              <a:rPr lang="hr-HR" dirty="0"/>
              <a:t>https://docs.fluentvalidation.net/en/latest/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83590-E9A6-E648-8875-A17B29A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12" y="4328706"/>
            <a:ext cx="6076950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B4A0B-765C-C93A-519E-FA73E6D9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12" y="2650206"/>
            <a:ext cx="43148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1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3AD5-3902-107D-4DAF-F654B648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2012004" cy="851672"/>
          </a:xfrm>
        </p:spPr>
        <p:txBody>
          <a:bodyPr/>
          <a:lstStyle/>
          <a:p>
            <a:r>
              <a:rPr lang="hr-HR" dirty="0"/>
              <a:t>Zadatak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E28F-F2AE-6F18-654D-E1762DC9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1"/>
            <a:ext cx="4971392" cy="4702418"/>
          </a:xfrm>
        </p:spPr>
        <p:txBody>
          <a:bodyPr/>
          <a:lstStyle/>
          <a:p>
            <a:r>
              <a:rPr lang="hr-HR" b="1" dirty="0"/>
              <a:t>Preduvjeti:</a:t>
            </a:r>
          </a:p>
          <a:p>
            <a:pPr lvl="1"/>
            <a:r>
              <a:rPr lang="hr-HR" dirty="0" err="1"/>
              <a:t>Visual</a:t>
            </a:r>
            <a:r>
              <a:rPr lang="hr-HR" dirty="0"/>
              <a:t> Studio</a:t>
            </a:r>
          </a:p>
          <a:p>
            <a:pPr lvl="1"/>
            <a:r>
              <a:rPr lang="hr-HR" dirty="0" err="1"/>
              <a:t>Git</a:t>
            </a:r>
            <a:endParaRPr lang="hr-HR" dirty="0"/>
          </a:p>
          <a:p>
            <a:pPr lvl="1"/>
            <a:r>
              <a:rPr lang="hr-HR" dirty="0"/>
              <a:t>https://github.com/stipekatusic/Workshop20230715</a:t>
            </a:r>
          </a:p>
          <a:p>
            <a:r>
              <a:rPr lang="hr-HR" b="1" dirty="0"/>
              <a:t>Zadatak:</a:t>
            </a:r>
          </a:p>
          <a:p>
            <a:pPr lvl="1"/>
            <a:r>
              <a:rPr lang="hr-HR" dirty="0"/>
              <a:t>Klonirati projekt s </a:t>
            </a:r>
            <a:r>
              <a:rPr lang="hr-HR" dirty="0" err="1"/>
              <a:t>GitHub</a:t>
            </a:r>
            <a:r>
              <a:rPr lang="hr-HR" dirty="0"/>
              <a:t>-a</a:t>
            </a:r>
          </a:p>
          <a:p>
            <a:pPr lvl="1"/>
            <a:r>
              <a:rPr lang="hr-HR" dirty="0"/>
              <a:t>Kreirati svoju GIT granu </a:t>
            </a:r>
            <a:r>
              <a:rPr lang="hr-HR" b="1" dirty="0" err="1"/>
              <a:t>ime_prezime</a:t>
            </a:r>
            <a:r>
              <a:rPr lang="hr-HR" dirty="0"/>
              <a:t> iz </a:t>
            </a:r>
            <a:r>
              <a:rPr lang="hr-HR" b="1" dirty="0" err="1"/>
              <a:t>main</a:t>
            </a:r>
            <a:r>
              <a:rPr lang="hr-HR" b="1" dirty="0"/>
              <a:t> </a:t>
            </a:r>
            <a:r>
              <a:rPr lang="hr-HR" dirty="0"/>
              <a:t>grane</a:t>
            </a:r>
            <a:endParaRPr lang="hr-HR" b="1" dirty="0"/>
          </a:p>
          <a:p>
            <a:pPr lvl="1"/>
            <a:r>
              <a:rPr lang="hr-HR" dirty="0"/>
              <a:t>Novi DTO </a:t>
            </a:r>
            <a:r>
              <a:rPr lang="hr-HR" b="1" dirty="0" err="1"/>
              <a:t>UserDto</a:t>
            </a:r>
            <a:endParaRPr lang="hr-HR" b="1" dirty="0"/>
          </a:p>
          <a:p>
            <a:pPr lvl="1"/>
            <a:r>
              <a:rPr lang="hr-HR" dirty="0"/>
              <a:t>Novi </a:t>
            </a:r>
            <a:r>
              <a:rPr lang="hr-HR" b="1" dirty="0" err="1"/>
              <a:t>UserController</a:t>
            </a:r>
            <a:endParaRPr lang="hr-HR" b="1" dirty="0"/>
          </a:p>
          <a:p>
            <a:pPr lvl="1"/>
            <a:r>
              <a:rPr lang="hr-HR" dirty="0"/>
              <a:t>Nova </a:t>
            </a:r>
            <a:r>
              <a:rPr lang="hr-HR" dirty="0" err="1"/>
              <a:t>dummy</a:t>
            </a:r>
            <a:r>
              <a:rPr lang="hr-HR" dirty="0"/>
              <a:t> komanda </a:t>
            </a:r>
            <a:r>
              <a:rPr lang="hr-HR" b="1" dirty="0" err="1"/>
              <a:t>SaveUserCommand</a:t>
            </a:r>
            <a:endParaRPr lang="hr-HR" b="1" dirty="0"/>
          </a:p>
          <a:p>
            <a:pPr lvl="1"/>
            <a:r>
              <a:rPr lang="hr-HR" dirty="0"/>
              <a:t>Dodati smislene validacije</a:t>
            </a:r>
          </a:p>
          <a:p>
            <a:pPr lvl="1"/>
            <a:r>
              <a:rPr lang="hr-HR" dirty="0"/>
              <a:t>Testirati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B6B7-DFFC-1D31-EC7C-33EBD8E8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1785931"/>
            <a:ext cx="3695700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FE027-054F-790F-8B8F-1ECFBAB6197B}"/>
              </a:ext>
            </a:extLst>
          </p:cNvPr>
          <p:cNvSpPr txBox="1"/>
          <p:nvPr/>
        </p:nvSpPr>
        <p:spPr>
          <a:xfrm>
            <a:off x="5830922" y="3754877"/>
            <a:ext cx="36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Pomoć: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18BA5-3755-0F97-18A4-5F1C025E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10" y="4124209"/>
            <a:ext cx="5230543" cy="180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4B44B-E7D7-225A-9229-8BDA409AF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754445"/>
            <a:ext cx="60769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1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ng_akademija_NET.pptx" id="{5F2EE79D-E6D9-41EA-B2CC-E3BFA4CD1562}" vid="{B8E6C37A-EE2F-4DA2-BA4A-BF565A4BE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King_akademija_NET</Template>
  <TotalTime>7974</TotalTime>
  <Words>205</Words>
  <Application>Microsoft Office PowerPoint</Application>
  <PresentationFormat>Widescreen</PresentationFormat>
  <Paragraphs>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.NET Web API + EF Core + SQL Server</vt:lpstr>
      <vt:lpstr>.NET Web API + EF Core + SQL Server</vt:lpstr>
      <vt:lpstr>Agenda</vt:lpstr>
      <vt:lpstr>Refresh…</vt:lpstr>
      <vt:lpstr>Validacije</vt:lpstr>
      <vt:lpstr>Validacije</vt:lpstr>
      <vt:lpstr>Fluent Validation</vt:lpstr>
      <vt:lpstr>Zadatak</vt:lpstr>
      <vt:lpstr>Ef Core</vt:lpstr>
      <vt:lpstr>Linq Expressions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Danijel Ščukanec</dc:creator>
  <cp:lastModifiedBy>Stipe Katušić</cp:lastModifiedBy>
  <cp:revision>96</cp:revision>
  <dcterms:created xsi:type="dcterms:W3CDTF">2019-07-07T18:02:28Z</dcterms:created>
  <dcterms:modified xsi:type="dcterms:W3CDTF">2023-07-15T11:11:23Z</dcterms:modified>
</cp:coreProperties>
</file>